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Poppins"/>
      <p:regular r:id="rId26"/>
      <p:bold r:id="rId27"/>
      <p:italic r:id="rId28"/>
      <p:boldItalic r:id="rId29"/>
    </p:embeddedFont>
    <p:embeddedFont>
      <p:font typeface="Pacifico"/>
      <p:regular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oppins-regular.fntdata"/><Relationship Id="rId25" Type="http://schemas.openxmlformats.org/officeDocument/2006/relationships/slide" Target="slides/slide21.xml"/><Relationship Id="rId28" Type="http://schemas.openxmlformats.org/officeDocument/2006/relationships/font" Target="fonts/Poppins-italic.fntdata"/><Relationship Id="rId27" Type="http://schemas.openxmlformats.org/officeDocument/2006/relationships/font" Target="fonts/Poppins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oppins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Pacifico-regular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Google Shape;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4b4a8583_07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4b4a8583_0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4b4a8583_08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4b4a8583_0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4b4a8583_0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4b4a8583_0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4b4a8583_0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4b4a8583_0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4b4a8583_010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4b4a8583_0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4b4a8583_010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4b4a8583_0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4b4a8583_01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4b4a8583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8d0b7625c_0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8d0b7625c_0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4b4a8583_011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54b4a8583_0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4b4a8583_01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54b4a8583_0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54b4a8583_0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54b4a8583_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4b4a8583_01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54b4a8583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4b4a8583_01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4b4a8583_0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54b4a8583_0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54b4a8583_0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54b4a8583_0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54b4a8583_0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54b4a8583_04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54b4a8583_0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54b4a8583_0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54b4a8583_0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4b4a8583_05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4b4a8583_0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54b4a8583_06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54b4a8583_0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54b4a8583_0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54b4a8583_0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</a:defRPr>
            </a:lvl1pPr>
            <a:lvl2pPr lvl="1" algn="r">
              <a:buNone/>
              <a:defRPr sz="1300">
                <a:solidFill>
                  <a:schemeClr val="dk1"/>
                </a:solidFill>
              </a:defRPr>
            </a:lvl2pPr>
            <a:lvl3pPr lvl="2" algn="r">
              <a:buNone/>
              <a:defRPr sz="1300">
                <a:solidFill>
                  <a:schemeClr val="dk1"/>
                </a:solidFill>
              </a:defRPr>
            </a:lvl3pPr>
            <a:lvl4pPr lvl="3" algn="r">
              <a:buNone/>
              <a:defRPr sz="1300">
                <a:solidFill>
                  <a:schemeClr val="dk1"/>
                </a:solidFill>
              </a:defRPr>
            </a:lvl4pPr>
            <a:lvl5pPr lvl="4" algn="r">
              <a:buNone/>
              <a:defRPr sz="1300">
                <a:solidFill>
                  <a:schemeClr val="dk1"/>
                </a:solidFill>
              </a:defRPr>
            </a:lvl5pPr>
            <a:lvl6pPr lvl="5" algn="r">
              <a:buNone/>
              <a:defRPr sz="1300">
                <a:solidFill>
                  <a:schemeClr val="dk1"/>
                </a:solidFill>
              </a:defRPr>
            </a:lvl6pPr>
            <a:lvl7pPr lvl="6" algn="r">
              <a:buNone/>
              <a:defRPr sz="1300">
                <a:solidFill>
                  <a:schemeClr val="dk1"/>
                </a:solidFill>
              </a:defRPr>
            </a:lvl7pPr>
            <a:lvl8pPr lvl="7" algn="r">
              <a:buNone/>
              <a:defRPr sz="1300">
                <a:solidFill>
                  <a:schemeClr val="dk1"/>
                </a:solidFill>
              </a:defRPr>
            </a:lvl8pPr>
            <a:lvl9pPr lvl="8" algn="r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/>
        </p:nvSpPr>
        <p:spPr>
          <a:xfrm>
            <a:off x="174775" y="1154550"/>
            <a:ext cx="8876400" cy="28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20 Growth Hacks</a:t>
            </a:r>
            <a:endParaRPr b="1" sz="48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That Lead To</a:t>
            </a:r>
            <a:endParaRPr b="1" sz="48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HUGE RESULTS</a:t>
            </a:r>
            <a:endParaRPr b="1" sz="3600">
              <a:solidFill>
                <a:srgbClr val="FFFFFF"/>
              </a:solidFill>
              <a:highlight>
                <a:srgbClr val="6FA8DC"/>
              </a:highlight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Innovate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800">
                <a:solidFill>
                  <a:schemeClr val="dk1"/>
                </a:solidFill>
              </a:rPr>
              <a:t>The best businesses all innovate and change their plans. You should too.</a:t>
            </a:r>
            <a:endParaRPr sz="2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Manage Energy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8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800"/>
              <a:t>Use habits effectively to manage your energy and stress levels. This includes your personal life such as diet, meditation, mindfulness, exercise, and relaxation.</a:t>
            </a:r>
            <a:endParaRPr sz="28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Master Your Psychology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Know what you are good at and where you excel. You can then outsource your weaknesses and focus on your strengths.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457200" y="387450"/>
            <a:ext cx="8229600" cy="4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Have a Vision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Without a vision, you will just keep repeating the same thing every single day. Have a clear map of your online growth model.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531875" y="472050"/>
            <a:ext cx="8229600" cy="45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Experiment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Experiment with ways to boost your growth. There are many options available in terms of internet marketing.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Learn from the Best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 any field, there are experts who have done it before. Read their books and study their behavior.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4" name="Google Shape;124;p23"/>
          <p:cNvSpPr txBox="1"/>
          <p:nvPr>
            <p:ph idx="1" type="body"/>
          </p:nvPr>
        </p:nvSpPr>
        <p:spPr>
          <a:xfrm>
            <a:off x="556000" y="549250"/>
            <a:ext cx="8229600" cy="409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Research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Selectively research trends and patterns in the marketplace. This will save time down the line.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0" name="Google Shape;130;p24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Focus on the Customer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Putting the customer first works at all times. Try to ensure that your approach is client-centric and your business will grow tremendously.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Blog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point cannot be reiterated enough. But you need a blog, and you need to post consistently. Content marketing is still the most effective technique.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Maintain an Email List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Email lists last a long time and are internet marketing gold. Collect them and work diligently on email marketing campaigns.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0" name="Google Shape;40;p9"/>
          <p:cNvSpPr txBox="1"/>
          <p:nvPr>
            <p:ph idx="1" type="body"/>
          </p:nvPr>
        </p:nvSpPr>
        <p:spPr>
          <a:xfrm>
            <a:off x="457200" y="1128425"/>
            <a:ext cx="8229600" cy="376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Systematize and Prioritize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Break down processes into separate components and identify what needs to be worked on immediately.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Take a Long-Term Approach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Always consider where your internet market attempts are going and try to generate long-term value. Short terms goals tend to be short-lived.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Ask the Audience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Ask your customers questions with polls and quizzes. If this is done tastefully, it will massively increase engagement.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Automate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Automation is the process where machines do the work for you. This cannot be made any clearer. If you make efficient use of automation then the results will be huge.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2" name="Google Shape;52;p11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Compound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/>
              <a:t>Results compound over time. So you might make no money blogging in your first year and generate explosive returns on your third.</a:t>
            </a:r>
            <a:endParaRPr sz="26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457200" y="379126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457200" y="499200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Track What Matters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Identify the core metrics (bounce rate, conversion ratio, return on investment, total traffic). Focus on increasing these metrics and ignore the rest.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618150" y="1115575"/>
            <a:ext cx="8068800" cy="352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Keep it Simple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People have a tendency in the age of information to try to do too much. Focus on what really matters and stick with it. It does not have to be complicated.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457200" y="5760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457200" y="1002325"/>
            <a:ext cx="8229600" cy="39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Network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cannot do it alone. Learn to utilize a network of like-minded people. You will be surprised at what you will learn and how they can help.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Learn to Switch Off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It is often in a state of relaxation where the best ideas come from. Rest is also needed to recharge. When you switch off from work, remember to switch off 100%.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Use Freelancers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Freelancers can do the work for a very competitive rate. They can also do the work that you do not excel at.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